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1" r:id="rId5"/>
    <p:sldId id="260" r:id="rId6"/>
    <p:sldId id="262" r:id="rId7"/>
    <p:sldId id="264" r:id="rId8"/>
    <p:sldId id="258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81A7BB3-3783-4A46-98E8-AF98038D9369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F98E255-6186-4630-BB18-396C56304A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ujwxh_r43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78u2nOEZIiE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Revolutions speak!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Power of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79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343" y="5086350"/>
            <a:ext cx="7772400" cy="1143000"/>
          </a:xfrm>
        </p:spPr>
        <p:txBody>
          <a:bodyPr/>
          <a:lstStyle/>
          <a:p>
            <a:r>
              <a:rPr lang="en-US" dirty="0"/>
              <a:t>What ideas or feelings does this create?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" t="6367" r="51611" b="10622"/>
          <a:stretch/>
        </p:blipFill>
        <p:spPr bwMode="auto">
          <a:xfrm>
            <a:off x="-20782" y="20782"/>
            <a:ext cx="3439886" cy="4696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031956" cy="510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306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648200"/>
            <a:ext cx="7543800" cy="1143000"/>
          </a:xfrm>
        </p:spPr>
        <p:txBody>
          <a:bodyPr/>
          <a:lstStyle/>
          <a:p>
            <a:r>
              <a:rPr lang="en-US" dirty="0" smtClean="0"/>
              <a:t>What ideas or feelings does this create?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87456" cy="4458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07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648200"/>
            <a:ext cx="7543800" cy="1143000"/>
          </a:xfrm>
        </p:spPr>
        <p:txBody>
          <a:bodyPr/>
          <a:lstStyle/>
          <a:p>
            <a:r>
              <a:rPr lang="en-US" dirty="0" smtClean="0"/>
              <a:t>What ideas or feelings does this create?</a:t>
            </a:r>
            <a:endParaRPr lang="en-US" dirty="0"/>
          </a:p>
        </p:txBody>
      </p:sp>
      <p:pic>
        <p:nvPicPr>
          <p:cNvPr id="4" name="Eujwxh_r43E"/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55044" y="1184275"/>
            <a:ext cx="5074356" cy="285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4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"/>
            <a:ext cx="6410896" cy="380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343" y="5086350"/>
            <a:ext cx="7772400" cy="1143000"/>
          </a:xfrm>
        </p:spPr>
        <p:txBody>
          <a:bodyPr/>
          <a:lstStyle/>
          <a:p>
            <a:r>
              <a:rPr lang="en-US" dirty="0"/>
              <a:t>What ideas or feelings does this create?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6400800" cy="4748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944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8" y="1"/>
            <a:ext cx="4137400" cy="487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343" y="5086350"/>
            <a:ext cx="7772400" cy="1143000"/>
          </a:xfrm>
        </p:spPr>
        <p:txBody>
          <a:bodyPr/>
          <a:lstStyle/>
          <a:p>
            <a:r>
              <a:rPr lang="en-US" dirty="0"/>
              <a:t>What ideas or feelings does this create?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7802878" cy="487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52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1"/>
            <a:ext cx="8001000" cy="1143000"/>
          </a:xfrm>
        </p:spPr>
        <p:txBody>
          <a:bodyPr/>
          <a:lstStyle/>
          <a:p>
            <a:r>
              <a:rPr lang="en-US" dirty="0"/>
              <a:t>What ideas or feelings does this create?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E:\Hale\World History\Revolutions\Images - Banksy Davi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1" t="1818" r="51817"/>
          <a:stretch/>
        </p:blipFill>
        <p:spPr bwMode="auto">
          <a:xfrm>
            <a:off x="0" y="1"/>
            <a:ext cx="2688951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86258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548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372168"/>
            <a:ext cx="8001000" cy="1143000"/>
          </a:xfrm>
        </p:spPr>
        <p:txBody>
          <a:bodyPr/>
          <a:lstStyle/>
          <a:p>
            <a:r>
              <a:rPr lang="en-US" dirty="0" smtClean="0"/>
              <a:t>The Point: Revolutionary Symbolism</a:t>
            </a:r>
            <a:endParaRPr lang="en-US" dirty="0"/>
          </a:p>
        </p:txBody>
      </p:sp>
      <p:pic>
        <p:nvPicPr>
          <p:cNvPr id="4" name="78u2nOEZIiE"/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55044" y="755651"/>
            <a:ext cx="5836356" cy="328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3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Clips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Start – 7:30 Intro and TCO</a:t>
            </a:r>
          </a:p>
          <a:p>
            <a:r>
              <a:rPr lang="en-US" dirty="0" smtClean="0"/>
              <a:t>12:10 – 16:55 Barrier and decapitation</a:t>
            </a:r>
          </a:p>
          <a:p>
            <a:r>
              <a:rPr lang="en-US" dirty="0" smtClean="0"/>
              <a:t>17:30 – 21:20 Bastille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67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56</TotalTime>
  <Words>76</Words>
  <Application>Microsoft Office PowerPoint</Application>
  <PresentationFormat>On-screen Show (4:3)</PresentationFormat>
  <Paragraphs>13</Paragraphs>
  <Slides>9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Slipstream</vt:lpstr>
      <vt:lpstr>Power of Images</vt:lpstr>
      <vt:lpstr>What ideas or feelings does this create?</vt:lpstr>
      <vt:lpstr>What ideas or feelings does this create?</vt:lpstr>
      <vt:lpstr>What ideas or feelings does this create?</vt:lpstr>
      <vt:lpstr>What ideas or feelings does this create?</vt:lpstr>
      <vt:lpstr>What ideas or feelings does this create?</vt:lpstr>
      <vt:lpstr>What ideas or feelings does this create?</vt:lpstr>
      <vt:lpstr>The Point: Revolutionary Symbolism</vt:lpstr>
      <vt:lpstr>Clips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of Images</dc:title>
  <dc:creator>Kuenzi</dc:creator>
  <cp:lastModifiedBy>Kuenzi</cp:lastModifiedBy>
  <cp:revision>8</cp:revision>
  <dcterms:created xsi:type="dcterms:W3CDTF">2016-03-02T04:58:54Z</dcterms:created>
  <dcterms:modified xsi:type="dcterms:W3CDTF">2016-03-02T05:56:36Z</dcterms:modified>
</cp:coreProperties>
</file>